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3114" y="90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E74D4-CE7F-40FF-A4A3-320F76277BD1}" type="datetimeFigureOut">
              <a:rPr lang="el-GR" smtClean="0"/>
              <a:t>9/4/2021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ACB25-7045-4A1A-A5E8-9040685282E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386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4F67A-6E59-42EE-93E4-7FD5D5C5B49A}" type="datetimeFigureOut">
              <a:rPr lang="el-GR" smtClean="0"/>
              <a:t>9/4/2021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39D6-3921-44C5-B599-C8A52704EC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02"/>
            <a:ext cx="10693400" cy="15117520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 smtClean="0"/>
              <a:t>Kλικ</a:t>
            </a:r>
            <a:r>
              <a:rPr lang="el-GR" dirty="0" smtClean="0"/>
              <a:t> για επεξεργασία του τίτλου</a:t>
            </a:r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 smtClean="0"/>
              <a:t>Kλικ</a:t>
            </a:r>
            <a:r>
              <a:rPr lang="el-GR" dirty="0" smtClean="0"/>
              <a:t> για επεξεργασία των στυλ του υποδείγματος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9/4/2021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820292" y="3816846"/>
            <a:ext cx="91450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enterprise ORNITHAS TH. KAI SIA OE based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</a:t>
            </a:r>
            <a:r>
              <a:rPr lang="en-US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Central Macedonia </a:t>
            </a:r>
            <a:r>
              <a:rPr lang="en-US" sz="120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region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has joined the Action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“Digital Step”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with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total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budget of </a:t>
            </a:r>
            <a:r>
              <a:rPr lang="en-US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84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million €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Action aims at the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digital upgrading of very small, small and medium -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sized enterprises. 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48.097,46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out of which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24.048.72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 is public expenditure. The Action is co-financed by Greece and the European Union - European Regional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Development Fund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5 - TextBox"/>
          <p:cNvSpPr txBox="1"/>
          <p:nvPr/>
        </p:nvSpPr>
        <p:spPr>
          <a:xfrm>
            <a:off x="820292" y="5389135"/>
            <a:ext cx="9217024" cy="56553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</a:t>
            </a:r>
            <a:r>
              <a:rPr lang="en-US" sz="1200" b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investments i</a:t>
            </a:r>
            <a:r>
              <a:rPr lang="en-US" sz="1200" b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following categories:</a:t>
            </a:r>
          </a:p>
          <a:p>
            <a:pPr>
              <a:lnSpc>
                <a:spcPct val="150000"/>
              </a:lnSpc>
            </a:pP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Procurement and installation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of ICT equipment </a:t>
            </a: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Software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 office applications, web development, e-shop services etc.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Digital services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Digital advertising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 –security certifications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data entry and transfer etc.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Wage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costs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 new personnel</a:t>
            </a:r>
          </a:p>
          <a:p>
            <a:pPr>
              <a:lnSpc>
                <a:spcPct val="150000"/>
              </a:lnSpc>
            </a:pPr>
            <a:endParaRPr lang="el-GR" sz="9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Competitiveness improvement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Increase of profitability 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Reinforcement of an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extrovert business profile 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Enhancement of entrepreneurship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Creation /maintenance of high quality job positions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Other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…………………………………………………………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</a:t>
            </a:r>
            <a:r>
              <a:rPr lang="en-US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also for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competitiveness of the national as well as the local economy.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</TotalTime>
  <Words>202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Elpida</cp:lastModifiedBy>
  <cp:revision>66</cp:revision>
  <dcterms:created xsi:type="dcterms:W3CDTF">2018-02-13T12:16:57Z</dcterms:created>
  <dcterms:modified xsi:type="dcterms:W3CDTF">2021-04-09T05:50:46Z</dcterms:modified>
</cp:coreProperties>
</file>