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2442" y="-42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ΟΡΝΙΘΑΣ Θ ΚΑΙ ΣΙΑ Ο.Ε.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Κεντρικής Μακεδονίας.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αναβάθμιση των πολύ μικρών, μικρών και μεσαίων επιχειρήσεων.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48.097,46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24.048.72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κ.α.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Ψηφιακές Υπηρεσίες (ψηφιακή διαφήμιση, πιστοποίηση ψηφιακής πολιτικής ασφάλειας, καταχώρηση και μεταφορά δεδομένων κ.α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198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Elpida</cp:lastModifiedBy>
  <cp:revision>46</cp:revision>
  <dcterms:created xsi:type="dcterms:W3CDTF">2018-02-13T12:16:57Z</dcterms:created>
  <dcterms:modified xsi:type="dcterms:W3CDTF">2021-04-09T05:50:53Z</dcterms:modified>
</cp:coreProperties>
</file>